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0" r:id="rId2"/>
    <p:sldId id="321" r:id="rId3"/>
    <p:sldId id="331" r:id="rId4"/>
    <p:sldId id="332" r:id="rId5"/>
    <p:sldId id="333" r:id="rId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E50"/>
    <a:srgbClr val="82E36B"/>
    <a:srgbClr val="00FF00"/>
    <a:srgbClr val="69BF90"/>
    <a:srgbClr val="FE6D5E"/>
    <a:srgbClr val="43D2D5"/>
    <a:srgbClr val="ECFE06"/>
    <a:srgbClr val="F1FC8C"/>
    <a:srgbClr val="F06324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0"/>
  </p:normalViewPr>
  <p:slideViewPr>
    <p:cSldViewPr>
      <p:cViewPr varScale="1">
        <p:scale>
          <a:sx n="87" d="100"/>
          <a:sy n="87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3194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602B"/>
              </a:solidFill>
              <a:ln w="9220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9220">
                <a:noFill/>
              </a:ln>
            </c:spPr>
          </c:dPt>
          <c:dLbls>
            <c:dLbl>
              <c:idx val="0"/>
              <c:layout>
                <c:manualLayout>
                  <c:x val="8.190291453651799E-3"/>
                  <c:y val="-0.1418296824271374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sz="1400" dirty="0" smtClean="0"/>
                      <a:t>28 310,8</a:t>
                    </a:r>
                    <a:endParaRPr lang="ru-RU" sz="1400" dirty="0"/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843527909742051E-3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b="1"/>
                    </a:pPr>
                    <a:r>
                      <a:rPr lang="ru-RU" sz="1400" dirty="0" smtClean="0"/>
                      <a:t>25 907,5</a:t>
                    </a:r>
                    <a:endParaRPr lang="ru-RU" sz="1400" dirty="0"/>
                  </a:p>
                </c:rich>
              </c:tx>
              <c:spPr>
                <a:noFill/>
                <a:ln w="24591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4591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165.95744680851064</c:v>
                </c:pt>
                <c:pt idx="1">
                  <c:v>195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7141760"/>
        <c:axId val="108217472"/>
        <c:axId val="0"/>
      </c:bar3DChart>
      <c:catAx>
        <c:axId val="87141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2" b="1"/>
            </a:pPr>
            <a:endParaRPr lang="ru-RU"/>
          </a:p>
        </c:txPr>
        <c:crossAx val="108217472"/>
        <c:crosses val="autoZero"/>
        <c:auto val="1"/>
        <c:lblAlgn val="ctr"/>
        <c:lblOffset val="100"/>
        <c:tickLblSkip val="1"/>
        <c:noMultiLvlLbl val="0"/>
      </c:catAx>
      <c:valAx>
        <c:axId val="10821747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87141760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6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  <c:perspective val="3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3.8031319910515789E-2"/>
          <c:y val="0.10756972111553822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602B"/>
              </a:solidFill>
              <a:ln w="9566"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 w="9566">
                <a:noFill/>
              </a:ln>
            </c:spPr>
          </c:dPt>
          <c:dLbls>
            <c:dLbl>
              <c:idx val="0"/>
              <c:layout>
                <c:manualLayout>
                  <c:x val="4.3540592945796999E-2"/>
                  <c:y val="1.3455409134538547E-4"/>
                </c:manualLayout>
              </c:layout>
              <c:tx>
                <c:rich>
                  <a:bodyPr/>
                  <a:lstStyle/>
                  <a:p>
                    <a:pPr>
                      <a:defRPr sz="1700" b="1"/>
                    </a:pPr>
                    <a:r>
                      <a:rPr lang="ru-RU" sz="1400" dirty="0" smtClean="0"/>
                      <a:t>20 987,2</a:t>
                    </a:r>
                    <a:endParaRPr lang="ru-RU" sz="1400" dirty="0"/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465813887670211E-3"/>
                  <c:y val="-2.9191029567060201E-2"/>
                </c:manualLayout>
              </c:layout>
              <c:tx>
                <c:rich>
                  <a:bodyPr/>
                  <a:lstStyle/>
                  <a:p>
                    <a:pPr>
                      <a:defRPr sz="1700" b="1"/>
                    </a:pPr>
                    <a:r>
                      <a:rPr lang="ru-RU" sz="1400" dirty="0" smtClean="0"/>
                      <a:t>23 497,4</a:t>
                    </a:r>
                    <a:endParaRPr lang="ru-RU" sz="1400" dirty="0"/>
                  </a:p>
                </c:rich>
              </c:tx>
              <c:spPr>
                <a:noFill/>
                <a:ln w="25507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 w="25507">
                <a:noFill/>
              </a:ln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0</c:formatCode>
                <c:ptCount val="2"/>
                <c:pt idx="0">
                  <c:v>165.95744680851064</c:v>
                </c:pt>
                <c:pt idx="1">
                  <c:v>195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108284544"/>
        <c:axId val="108290432"/>
        <c:axId val="0"/>
      </c:bar3DChart>
      <c:catAx>
        <c:axId val="10828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8" b="1"/>
            </a:pPr>
            <a:endParaRPr lang="ru-RU"/>
          </a:p>
        </c:txPr>
        <c:crossAx val="108290432"/>
        <c:crosses val="autoZero"/>
        <c:auto val="1"/>
        <c:lblAlgn val="ctr"/>
        <c:lblOffset val="100"/>
        <c:noMultiLvlLbl val="0"/>
      </c:catAx>
      <c:valAx>
        <c:axId val="108290432"/>
        <c:scaling>
          <c:orientation val="minMax"/>
          <c:max val="200"/>
          <c:min val="70"/>
        </c:scaling>
        <c:delete val="1"/>
        <c:axPos val="l"/>
        <c:numFmt formatCode="0" sourceLinked="1"/>
        <c:majorTickMark val="out"/>
        <c:minorTickMark val="none"/>
        <c:tickLblPos val="none"/>
        <c:crossAx val="10828454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9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6126026655940268E-2"/>
          <c:y val="0"/>
          <c:w val="0.93657671334808223"/>
          <c:h val="0.7726439093128361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CC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5945889993966388E-2"/>
                  <c:y val="-5.9952993548562934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28310,8</a:t>
                    </a:r>
                    <a:endParaRPr lang="en-US" sz="1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8828766659962653E-2"/>
                  <c:y val="-6.7447117742132509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25907,5</a:t>
                    </a:r>
                    <a:endParaRPr lang="en-US" sz="1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2000" b="1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2015 год</c:v>
                </c:pt>
                <c:pt idx="1">
                  <c:v>2016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28310.799999999999</c:v>
                </c:pt>
                <c:pt idx="1">
                  <c:v>25907.5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3"/>
        <c:gapDepth val="146"/>
        <c:shape val="cylinder"/>
        <c:axId val="97809152"/>
        <c:axId val="110054400"/>
        <c:axId val="0"/>
      </c:bar3DChart>
      <c:catAx>
        <c:axId val="97809152"/>
        <c:scaling>
          <c:orientation val="minMax"/>
        </c:scaling>
        <c:delete val="0"/>
        <c:axPos val="b"/>
        <c:majorTickMark val="out"/>
        <c:minorTickMark val="none"/>
        <c:tickLblPos val="nextTo"/>
        <c:crossAx val="110054400"/>
        <c:crosses val="autoZero"/>
        <c:auto val="1"/>
        <c:lblAlgn val="ctr"/>
        <c:lblOffset val="100"/>
        <c:noMultiLvlLbl val="0"/>
      </c:catAx>
      <c:valAx>
        <c:axId val="110054400"/>
        <c:scaling>
          <c:orientation val="minMax"/>
          <c:max val="1300"/>
          <c:min val="1"/>
        </c:scaling>
        <c:delete val="1"/>
        <c:axPos val="l"/>
        <c:numFmt formatCode="General" sourceLinked="1"/>
        <c:majorTickMark val="out"/>
        <c:minorTickMark val="none"/>
        <c:tickLblPos val="none"/>
        <c:crossAx val="97809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7426202551180734E-2"/>
          <c:y val="0.16272843801501571"/>
          <c:w val="0.48819319486191459"/>
          <c:h val="0.482632301776231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2"/>
          <c:dPt>
            <c:idx val="0"/>
            <c:bubble3D val="0"/>
            <c:spPr>
              <a:solidFill>
                <a:srgbClr val="0033CC"/>
              </a:solidFill>
            </c:spPr>
          </c:dPt>
          <c:dPt>
            <c:idx val="2"/>
            <c:bubble3D val="0"/>
            <c:spPr>
              <a:solidFill>
                <a:srgbClr val="00CC00"/>
              </a:solidFill>
            </c:spPr>
          </c:dPt>
          <c:dPt>
            <c:idx val="3"/>
            <c:bubble3D val="0"/>
            <c:spPr>
              <a:solidFill>
                <a:srgbClr val="33007E"/>
              </a:solidFill>
            </c:spPr>
          </c:dPt>
          <c:dPt>
            <c:idx val="4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Pt>
            <c:idx val="5"/>
            <c:bubble3D val="0"/>
            <c:spPr>
              <a:solidFill>
                <a:srgbClr val="D60093"/>
              </a:solidFill>
            </c:spPr>
          </c:dPt>
          <c:dPt>
            <c:idx val="6"/>
            <c:bubble3D val="0"/>
            <c:spPr>
              <a:solidFill>
                <a:srgbClr val="00B0F0"/>
              </a:solidFill>
            </c:spPr>
          </c:dPt>
          <c:dPt>
            <c:idx val="7"/>
            <c:bubble3D val="0"/>
            <c:spPr>
              <a:solidFill>
                <a:srgbClr val="FF3300"/>
              </a:solidFill>
            </c:spPr>
          </c:dPt>
          <c:dPt>
            <c:idx val="8"/>
            <c:bubble3D val="0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9"/>
            <c:bubble3D val="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3.2289456799966892E-3"/>
                  <c:y val="-6.21276323017765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061871832918055E-2"/>
                  <c:y val="2.9375867876852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2843131152968801"/>
                  <c:y val="-8.66095953122141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467598310921307"/>
                  <c:y val="8.98204354347312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0677681393513833E-2"/>
                  <c:y val="0.1030715786277550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6.7223634954763647E-2"/>
                  <c:y val="0.10241463509628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5.9559883858043693E-2"/>
                  <c:y val="-0.1325720392433345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0.199928950741624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4187912704637537E-2"/>
                  <c:y val="-5.3096685588720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4.0037976041110777E-2"/>
                  <c:y val="-4.0272660684856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6.2245965350755467E-2"/>
                  <c:y val="-9.16755173045230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2008343824236005E-4"/>
                  <c:y val="-8.93446255264612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4.2329949636730823E-4"/>
                  <c:y val="-7.15689434169566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Лист1!$A$2:$A$11</c:f>
              <c:strCache>
                <c:ptCount val="10"/>
                <c:pt idx="0">
                  <c:v>Культура</c:v>
                </c:pt>
                <c:pt idx="1">
                  <c:v>Физкультура и спорт</c:v>
                </c:pt>
                <c:pt idx="2">
                  <c:v>Национальная оборона</c:v>
                </c:pt>
                <c:pt idx="3">
                  <c:v>Жилищно-коммунальное хозяйство</c:v>
                </c:pt>
                <c:pt idx="4">
                  <c:v>Средства массовой информации</c:v>
                </c:pt>
                <c:pt idx="5">
                  <c:v>Национальная экономика</c:v>
                </c:pt>
                <c:pt idx="6">
                  <c:v>Общегосударственные вопросы</c:v>
                </c:pt>
                <c:pt idx="7">
                  <c:v>Социальная политика</c:v>
                </c:pt>
                <c:pt idx="8">
                  <c:v>Образование</c:v>
                </c:pt>
                <c:pt idx="9">
                  <c:v>Национальная безопасность и правоохранительная деятельность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4137.3</c:v>
                </c:pt>
                <c:pt idx="1">
                  <c:v>1129.4000000000001</c:v>
                </c:pt>
                <c:pt idx="2" formatCode="0.0">
                  <c:v>174.8</c:v>
                </c:pt>
                <c:pt idx="3">
                  <c:v>9742.2999999999993</c:v>
                </c:pt>
                <c:pt idx="4">
                  <c:v>26.8</c:v>
                </c:pt>
                <c:pt idx="5">
                  <c:v>3604.7</c:v>
                </c:pt>
                <c:pt idx="6">
                  <c:v>6850.4</c:v>
                </c:pt>
                <c:pt idx="7">
                  <c:v>160.80000000000001</c:v>
                </c:pt>
                <c:pt idx="8">
                  <c:v>24</c:v>
                </c:pt>
                <c:pt idx="9" formatCode="0.0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016756922756209"/>
          <c:y val="0.12790697674418605"/>
          <c:w val="0.39540415389061673"/>
          <c:h val="0.86665519135689439"/>
        </c:manualLayout>
      </c:layout>
      <c:overlay val="0"/>
      <c:spPr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  <c:txPr>
        <a:bodyPr/>
        <a:lstStyle/>
        <a:p>
          <a:pPr>
            <a:defRPr sz="1600" b="1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ln w="19050"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24B912-FA09-424C-A039-92599EF0734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0D82F78-F899-417F-9357-96EBB18FD21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 программы</a:t>
          </a:r>
        </a:p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74,0 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процент всех расходов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5AF9F94-9B5B-42F9-8B77-B7CD49A607F6}" type="parTrans" cxnId="{EDC4D9EB-5C24-488A-80E3-8021C7A8C539}">
      <dgm:prSet/>
      <dgm:spPr/>
      <dgm:t>
        <a:bodyPr/>
        <a:lstStyle/>
        <a:p>
          <a:endParaRPr lang="ru-RU"/>
        </a:p>
      </dgm:t>
    </dgm:pt>
    <dgm:pt modelId="{2F1FF699-CFDF-45B3-A658-76BDFCFFDE09}" type="sibTrans" cxnId="{EDC4D9EB-5C24-488A-80E3-8021C7A8C539}">
      <dgm:prSet/>
      <dgm:spPr/>
      <dgm:t>
        <a:bodyPr/>
        <a:lstStyle/>
        <a:p>
          <a:endParaRPr lang="ru-RU"/>
        </a:p>
      </dgm:t>
    </dgm:pt>
    <dgm:pt modelId="{1850F981-5AF2-495A-A2EC-010857F0B83E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сферы культуры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4047,0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F6BE99EF-263E-4C38-B570-107EFBCFB377}" type="parTrans" cxnId="{C95777CC-25ED-49C7-A4DB-7647B2EBD0E2}">
      <dgm:prSet/>
      <dgm:spPr/>
      <dgm:t>
        <a:bodyPr/>
        <a:lstStyle/>
        <a:p>
          <a:endParaRPr lang="ru-RU"/>
        </a:p>
      </dgm:t>
    </dgm:pt>
    <dgm:pt modelId="{EAE5AB18-B140-41C2-9FEE-48F6689B44F9}" type="sibTrans" cxnId="{C95777CC-25ED-49C7-A4DB-7647B2EBD0E2}">
      <dgm:prSet/>
      <dgm:spPr/>
      <dgm:t>
        <a:bodyPr/>
        <a:lstStyle/>
        <a:p>
          <a:endParaRPr lang="ru-RU"/>
        </a:p>
      </dgm:t>
    </dgm:pt>
    <dgm:pt modelId="{FE042B8C-58CA-4661-9889-CCD488C5DC0B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Профилактика экстремизма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121,1 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828336DE-9BE5-44ED-BCCA-8E5A5F81B2D7}" type="parTrans" cxnId="{D5983DDF-D446-4937-B35F-425D39D478CF}">
      <dgm:prSet/>
      <dgm:spPr/>
      <dgm:t>
        <a:bodyPr/>
        <a:lstStyle/>
        <a:p>
          <a:endParaRPr lang="ru-RU"/>
        </a:p>
      </dgm:t>
    </dgm:pt>
    <dgm:pt modelId="{8118DAEE-CDE3-459E-BB64-DA1D74B9E45E}" type="sibTrans" cxnId="{D5983DDF-D446-4937-B35F-425D39D478CF}">
      <dgm:prSet/>
      <dgm:spPr/>
      <dgm:t>
        <a:bodyPr/>
        <a:lstStyle/>
        <a:p>
          <a:endParaRPr lang="ru-RU"/>
        </a:p>
      </dgm:t>
    </dgm:pt>
    <dgm:pt modelId="{2F47F0E9-95AA-474E-8CD3-6FB7BDEEFE48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Спорт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1129,4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0576ABFC-9DF0-4661-9426-B58483D3875F}" type="parTrans" cxnId="{9A2BFDF5-42B8-4DDF-8515-41DB55C5B98C}">
      <dgm:prSet/>
      <dgm:spPr/>
      <dgm:t>
        <a:bodyPr/>
        <a:lstStyle/>
        <a:p>
          <a:endParaRPr lang="ru-RU"/>
        </a:p>
      </dgm:t>
    </dgm:pt>
    <dgm:pt modelId="{15865189-A709-4154-B08F-3C9A97E2AF31}" type="sibTrans" cxnId="{9A2BFDF5-42B8-4DDF-8515-41DB55C5B98C}">
      <dgm:prSet/>
      <dgm:spPr/>
      <dgm:t>
        <a:bodyPr/>
        <a:lstStyle/>
        <a:p>
          <a:endParaRPr lang="ru-RU"/>
        </a:p>
      </dgm:t>
    </dgm:pt>
    <dgm:pt modelId="{92D51CBC-13B7-4851-86A0-287B3CDAC095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Социальная поддержка населения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59,8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DDA3AA54-7A70-4E31-A039-2D75F93CA02B}" type="parTrans" cxnId="{F9AE44CC-9FC8-4BA4-B7D3-F0AEC86A8874}">
      <dgm:prSet/>
      <dgm:spPr/>
      <dgm:t>
        <a:bodyPr/>
        <a:lstStyle/>
        <a:p>
          <a:endParaRPr lang="ru-RU"/>
        </a:p>
      </dgm:t>
    </dgm:pt>
    <dgm:pt modelId="{2073472A-4D58-4F79-92A5-33759C097928}" type="sibTrans" cxnId="{F9AE44CC-9FC8-4BA4-B7D3-F0AEC86A8874}">
      <dgm:prSet/>
      <dgm:spPr/>
      <dgm:t>
        <a:bodyPr/>
        <a:lstStyle/>
        <a:p>
          <a:endParaRPr lang="ru-RU"/>
        </a:p>
      </dgm:t>
    </dgm:pt>
    <dgm:pt modelId="{24FF87FD-9B0E-46A8-A4DE-333E502385E0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ЖКХ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6351,1тыс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A6C24554-82E2-4BD0-9ACB-21DFBF809122}" type="parTrans" cxnId="{B4328088-70F9-4127-8658-8708A7729285}">
      <dgm:prSet/>
      <dgm:spPr/>
      <dgm:t>
        <a:bodyPr/>
        <a:lstStyle/>
        <a:p>
          <a:endParaRPr lang="ru-RU"/>
        </a:p>
      </dgm:t>
    </dgm:pt>
    <dgm:pt modelId="{D6B175A9-F646-4A7C-BE18-BEE10EEF67CE}" type="sibTrans" cxnId="{B4328088-70F9-4127-8658-8708A7729285}">
      <dgm:prSet/>
      <dgm:spPr/>
      <dgm:t>
        <a:bodyPr/>
        <a:lstStyle/>
        <a:p>
          <a:endParaRPr lang="ru-RU"/>
        </a:p>
      </dgm:t>
    </dgm:pt>
    <dgm:pt modelId="{1A8BF2FF-5A31-4FBF-A014-9D6D6589ED1E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транспортной систем</a:t>
          </a:r>
          <a:r>
            <a:rPr lang="ru-RU" sz="1400" dirty="0" smtClean="0">
              <a:solidFill>
                <a:srgbClr val="002060"/>
              </a:solidFill>
              <a:latin typeface="Arial Black" pitchFamily="34" charset="0"/>
              <a:cs typeface="Arial" charset="0"/>
            </a:rPr>
            <a:t>ы</a:t>
          </a:r>
          <a:r>
            <a:rPr lang="ru-RU" sz="1400" dirty="0" smtClean="0">
              <a:latin typeface="Arial Black" pitchFamily="34" charset="0"/>
              <a:cs typeface="Arial" charset="0"/>
            </a:rPr>
            <a:t>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3604,7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</a:endParaRPr>
        </a:p>
      </dgm:t>
    </dgm:pt>
    <dgm:pt modelId="{EAF5B857-D7E5-4D8F-87B0-76A3A366B940}" type="parTrans" cxnId="{C514C8A6-C2CD-4213-9257-520BADD8D0DA}">
      <dgm:prSet/>
      <dgm:spPr/>
      <dgm:t>
        <a:bodyPr/>
        <a:lstStyle/>
        <a:p>
          <a:endParaRPr lang="ru-RU"/>
        </a:p>
      </dgm:t>
    </dgm:pt>
    <dgm:pt modelId="{0B5ECA56-829D-4A59-AF58-7BA1A0BBE290}" type="sibTrans" cxnId="{C514C8A6-C2CD-4213-9257-520BADD8D0DA}">
      <dgm:prSet/>
      <dgm:spPr/>
      <dgm:t>
        <a:bodyPr/>
        <a:lstStyle/>
        <a:p>
          <a:endParaRPr lang="ru-RU"/>
        </a:p>
      </dgm:t>
    </dgm:pt>
    <dgm:pt modelId="{63090BE3-027C-4DC1-91E2-A3F368AE03F0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Благоустройство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3391,2 тыс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05AAAC0C-74DB-4FE0-BFBA-D6EDB043B327}" type="parTrans" cxnId="{3F3A8264-5A07-41FD-9F82-C62647A4E3BA}">
      <dgm:prSet/>
      <dgm:spPr/>
      <dgm:t>
        <a:bodyPr/>
        <a:lstStyle/>
        <a:p>
          <a:endParaRPr lang="ru-RU"/>
        </a:p>
      </dgm:t>
    </dgm:pt>
    <dgm:pt modelId="{F744DF9C-0FC5-4AB7-83BC-452F1613E8BA}" type="sibTrans" cxnId="{3F3A8264-5A07-41FD-9F82-C62647A4E3BA}">
      <dgm:prSet/>
      <dgm:spPr/>
      <dgm:t>
        <a:bodyPr/>
        <a:lstStyle/>
        <a:p>
          <a:endParaRPr lang="ru-RU"/>
        </a:p>
      </dgm:t>
    </dgm:pt>
    <dgm:pt modelId="{96234598-2C54-45DA-80E3-41A286F1A48D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Региональная политика 57,2</a:t>
          </a:r>
        </a:p>
        <a:p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gm:t>
    </dgm:pt>
    <dgm:pt modelId="{A8C097E6-259F-4C74-9103-961B8DC0E2FE}" type="parTrans" cxnId="{C4E195A2-D71C-41CE-BA4E-8ACEAF3B46DC}">
      <dgm:prSet/>
      <dgm:spPr/>
      <dgm:t>
        <a:bodyPr/>
        <a:lstStyle/>
        <a:p>
          <a:endParaRPr lang="ru-RU"/>
        </a:p>
      </dgm:t>
    </dgm:pt>
    <dgm:pt modelId="{42A91BFA-C8BD-48F2-B0F5-C97A06FEECE5}" type="sibTrans" cxnId="{C4E195A2-D71C-41CE-BA4E-8ACEAF3B46DC}">
      <dgm:prSet/>
      <dgm:spPr/>
      <dgm:t>
        <a:bodyPr/>
        <a:lstStyle/>
        <a:p>
          <a:endParaRPr lang="ru-RU"/>
        </a:p>
      </dgm:t>
    </dgm:pt>
    <dgm:pt modelId="{C17696DD-70BF-472B-B7C2-8D22E9B7CB15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Защита от ЧС </a:t>
          </a:r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118,6</a:t>
          </a:r>
        </a:p>
        <a:p>
          <a:r>
            <a:rPr lang="ru-RU" sz="14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dirty="0"/>
        </a:p>
      </dgm:t>
    </dgm:pt>
    <dgm:pt modelId="{AAF84731-8E02-4967-A0C9-1BBE03AED262}" type="parTrans" cxnId="{73734291-CAED-414C-9E67-6ED2F6A43C7E}">
      <dgm:prSet/>
      <dgm:spPr/>
      <dgm:t>
        <a:bodyPr/>
        <a:lstStyle/>
        <a:p>
          <a:endParaRPr lang="ru-RU"/>
        </a:p>
      </dgm:t>
    </dgm:pt>
    <dgm:pt modelId="{965BED3B-899C-4044-B1A4-8860FE61658C}" type="sibTrans" cxnId="{73734291-CAED-414C-9E67-6ED2F6A43C7E}">
      <dgm:prSet/>
      <dgm:spPr/>
      <dgm:t>
        <a:bodyPr/>
        <a:lstStyle/>
        <a:p>
          <a:endParaRPr lang="ru-RU"/>
        </a:p>
      </dgm:t>
    </dgm:pt>
    <dgm:pt modelId="{664BD945-D493-4861-88C2-B900189CC8CC}">
      <dgm:prSet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Информационное общество </a:t>
          </a:r>
        </a:p>
        <a:p>
          <a:r>
            <a:rPr lang="ru-RU" sz="1400" b="1" dirty="0" smtClean="0">
              <a:solidFill>
                <a:srgbClr val="FFFF00"/>
              </a:solidFill>
            </a:rPr>
            <a:t>302,1</a:t>
          </a:r>
        </a:p>
        <a:p>
          <a:r>
            <a:rPr lang="ru-RU" sz="1400" b="1" dirty="0" smtClean="0"/>
            <a:t> </a:t>
          </a:r>
          <a:r>
            <a:rPr lang="ru-RU" sz="1400" b="1" dirty="0" err="1" smtClean="0">
              <a:solidFill>
                <a:srgbClr val="FFFF00"/>
              </a:solidFill>
            </a:rPr>
            <a:t>тыс.рублей</a:t>
          </a:r>
          <a:endParaRPr lang="ru-RU" sz="1400" b="1" dirty="0">
            <a:solidFill>
              <a:srgbClr val="FFFF00"/>
            </a:solidFill>
          </a:endParaRPr>
        </a:p>
      </dgm:t>
    </dgm:pt>
    <dgm:pt modelId="{3EB69F6F-8FD3-471E-8851-59035FAE8F1E}" type="parTrans" cxnId="{A9017423-91A6-4697-88CC-60F36423AB27}">
      <dgm:prSet/>
      <dgm:spPr/>
      <dgm:t>
        <a:bodyPr/>
        <a:lstStyle/>
        <a:p>
          <a:endParaRPr lang="ru-RU"/>
        </a:p>
      </dgm:t>
    </dgm:pt>
    <dgm:pt modelId="{5F148E39-847F-4354-9AE7-68E11943262B}" type="sibTrans" cxnId="{A9017423-91A6-4697-88CC-60F36423AB27}">
      <dgm:prSet/>
      <dgm:spPr/>
      <dgm:t>
        <a:bodyPr/>
        <a:lstStyle/>
        <a:p>
          <a:endParaRPr lang="ru-RU"/>
        </a:p>
      </dgm:t>
    </dgm:pt>
    <dgm:pt modelId="{C888F06E-6053-41B7-9954-CE0D0B234009}" type="pres">
      <dgm:prSet presAssocID="{7E24B912-FA09-424C-A039-92599EF0734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FA8ECC7-3C8C-4779-9B0B-A8803A82E74D}" type="pres">
      <dgm:prSet presAssocID="{B0D82F78-F899-417F-9357-96EBB18FD21A}" presName="centerShape" presStyleLbl="node0" presStyleIdx="0" presStyleCnt="1" custScaleX="396686" custScaleY="156400" custLinFactNeighborX="-10930"/>
      <dgm:spPr/>
      <dgm:t>
        <a:bodyPr/>
        <a:lstStyle/>
        <a:p>
          <a:endParaRPr lang="ru-RU"/>
        </a:p>
      </dgm:t>
    </dgm:pt>
    <dgm:pt modelId="{74549FAA-BB9F-4D91-83D3-02485BFBCA5B}" type="pres">
      <dgm:prSet presAssocID="{F6BE99EF-263E-4C38-B570-107EFBCFB377}" presName="Name9" presStyleLbl="parChTrans1D2" presStyleIdx="0" presStyleCnt="10"/>
      <dgm:spPr/>
      <dgm:t>
        <a:bodyPr/>
        <a:lstStyle/>
        <a:p>
          <a:endParaRPr lang="ru-RU"/>
        </a:p>
      </dgm:t>
    </dgm:pt>
    <dgm:pt modelId="{7F80F7F3-5779-4F17-947B-39E18F00EB85}" type="pres">
      <dgm:prSet presAssocID="{F6BE99EF-263E-4C38-B570-107EFBCFB377}" presName="connTx" presStyleLbl="parChTrans1D2" presStyleIdx="0" presStyleCnt="10"/>
      <dgm:spPr/>
      <dgm:t>
        <a:bodyPr/>
        <a:lstStyle/>
        <a:p>
          <a:endParaRPr lang="ru-RU"/>
        </a:p>
      </dgm:t>
    </dgm:pt>
    <dgm:pt modelId="{2A548438-8A83-4945-86E5-A8A49D98FC1F}" type="pres">
      <dgm:prSet presAssocID="{1850F981-5AF2-495A-A2EC-010857F0B83E}" presName="node" presStyleLbl="node1" presStyleIdx="0" presStyleCnt="10" custScaleX="246668" custRadScaleRad="103888" custRadScaleInc="-1450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A76861-59EF-42F5-92AC-B0F842BF5BD0}" type="pres">
      <dgm:prSet presAssocID="{828336DE-9BE5-44ED-BCCA-8E5A5F81B2D7}" presName="Name9" presStyleLbl="parChTrans1D2" presStyleIdx="1" presStyleCnt="10"/>
      <dgm:spPr/>
      <dgm:t>
        <a:bodyPr/>
        <a:lstStyle/>
        <a:p>
          <a:endParaRPr lang="ru-RU"/>
        </a:p>
      </dgm:t>
    </dgm:pt>
    <dgm:pt modelId="{AEBD44C7-60F2-41AB-9A74-C271DDD92D60}" type="pres">
      <dgm:prSet presAssocID="{828336DE-9BE5-44ED-BCCA-8E5A5F81B2D7}" presName="connTx" presStyleLbl="parChTrans1D2" presStyleIdx="1" presStyleCnt="10"/>
      <dgm:spPr/>
      <dgm:t>
        <a:bodyPr/>
        <a:lstStyle/>
        <a:p>
          <a:endParaRPr lang="ru-RU"/>
        </a:p>
      </dgm:t>
    </dgm:pt>
    <dgm:pt modelId="{FAA12445-BF9B-429E-9179-785A1DAA0646}" type="pres">
      <dgm:prSet presAssocID="{FE042B8C-58CA-4661-9889-CCD488C5DC0B}" presName="node" presStyleLbl="node1" presStyleIdx="1" presStyleCnt="10" custScaleX="235484" custRadScaleRad="121244" custRadScaleInc="59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60BBB9-D005-46D9-B895-B205409C4734}" type="pres">
      <dgm:prSet presAssocID="{0576ABFC-9DF0-4661-9426-B58483D3875F}" presName="Name9" presStyleLbl="parChTrans1D2" presStyleIdx="2" presStyleCnt="10"/>
      <dgm:spPr/>
      <dgm:t>
        <a:bodyPr/>
        <a:lstStyle/>
        <a:p>
          <a:endParaRPr lang="ru-RU"/>
        </a:p>
      </dgm:t>
    </dgm:pt>
    <dgm:pt modelId="{54D6192D-3A67-4927-ADBE-13F810737077}" type="pres">
      <dgm:prSet presAssocID="{0576ABFC-9DF0-4661-9426-B58483D3875F}" presName="connTx" presStyleLbl="parChTrans1D2" presStyleIdx="2" presStyleCnt="10"/>
      <dgm:spPr/>
      <dgm:t>
        <a:bodyPr/>
        <a:lstStyle/>
        <a:p>
          <a:endParaRPr lang="ru-RU"/>
        </a:p>
      </dgm:t>
    </dgm:pt>
    <dgm:pt modelId="{B4959858-2627-489F-BFA6-5B385B58167F}" type="pres">
      <dgm:prSet presAssocID="{2F47F0E9-95AA-474E-8CD3-6FB7BDEEFE48}" presName="node" presStyleLbl="node1" presStyleIdx="2" presStyleCnt="10" custScaleX="230901" custScaleY="112259" custRadScaleRad="161003" custRadScaleInc="-271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E353F4-B665-4B51-8A78-BB27AAA5F0E0}" type="pres">
      <dgm:prSet presAssocID="{DDA3AA54-7A70-4E31-A039-2D75F93CA02B}" presName="Name9" presStyleLbl="parChTrans1D2" presStyleIdx="3" presStyleCnt="10"/>
      <dgm:spPr/>
      <dgm:t>
        <a:bodyPr/>
        <a:lstStyle/>
        <a:p>
          <a:endParaRPr lang="ru-RU"/>
        </a:p>
      </dgm:t>
    </dgm:pt>
    <dgm:pt modelId="{1B502147-1DCF-497E-B71A-758B64CBBE26}" type="pres">
      <dgm:prSet presAssocID="{DDA3AA54-7A70-4E31-A039-2D75F93CA02B}" presName="connTx" presStyleLbl="parChTrans1D2" presStyleIdx="3" presStyleCnt="10"/>
      <dgm:spPr/>
      <dgm:t>
        <a:bodyPr/>
        <a:lstStyle/>
        <a:p>
          <a:endParaRPr lang="ru-RU"/>
        </a:p>
      </dgm:t>
    </dgm:pt>
    <dgm:pt modelId="{CB87D4B1-B8E3-4521-91C2-DDBBC158BDFC}" type="pres">
      <dgm:prSet presAssocID="{92D51CBC-13B7-4851-86A0-287B3CDAC095}" presName="node" presStyleLbl="node1" presStyleIdx="3" presStyleCnt="10" custScaleX="276647" custScaleY="113149" custRadScaleRad="150962" custRadScaleInc="-1172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5A3413-42F5-429A-BE59-070E6EFA79D6}" type="pres">
      <dgm:prSet presAssocID="{A6C24554-82E2-4BD0-9ACB-21DFBF809122}" presName="Name9" presStyleLbl="parChTrans1D2" presStyleIdx="4" presStyleCnt="10"/>
      <dgm:spPr/>
      <dgm:t>
        <a:bodyPr/>
        <a:lstStyle/>
        <a:p>
          <a:endParaRPr lang="ru-RU"/>
        </a:p>
      </dgm:t>
    </dgm:pt>
    <dgm:pt modelId="{5085497B-423D-422D-9242-C0E98CF02E70}" type="pres">
      <dgm:prSet presAssocID="{A6C24554-82E2-4BD0-9ACB-21DFBF809122}" presName="connTx" presStyleLbl="parChTrans1D2" presStyleIdx="4" presStyleCnt="10"/>
      <dgm:spPr/>
      <dgm:t>
        <a:bodyPr/>
        <a:lstStyle/>
        <a:p>
          <a:endParaRPr lang="ru-RU"/>
        </a:p>
      </dgm:t>
    </dgm:pt>
    <dgm:pt modelId="{D1E27C79-4F9F-4041-9816-BC73855334CD}" type="pres">
      <dgm:prSet presAssocID="{24FF87FD-9B0E-46A8-A4DE-333E502385E0}" presName="node" presStyleLbl="node1" presStyleIdx="4" presStyleCnt="10" custScaleX="217298" custScaleY="95838" custRadScaleRad="140025" custRadScaleInc="-19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5BA1E-BB92-477E-B31B-F45E1AE12CD6}" type="pres">
      <dgm:prSet presAssocID="{EAF5B857-D7E5-4D8F-87B0-76A3A366B940}" presName="Name9" presStyleLbl="parChTrans1D2" presStyleIdx="5" presStyleCnt="10"/>
      <dgm:spPr/>
      <dgm:t>
        <a:bodyPr/>
        <a:lstStyle/>
        <a:p>
          <a:endParaRPr lang="ru-RU"/>
        </a:p>
      </dgm:t>
    </dgm:pt>
    <dgm:pt modelId="{E2ED2805-D64C-42AB-9120-1A256AECE23A}" type="pres">
      <dgm:prSet presAssocID="{EAF5B857-D7E5-4D8F-87B0-76A3A366B940}" presName="connTx" presStyleLbl="parChTrans1D2" presStyleIdx="5" presStyleCnt="10"/>
      <dgm:spPr/>
      <dgm:t>
        <a:bodyPr/>
        <a:lstStyle/>
        <a:p>
          <a:endParaRPr lang="ru-RU"/>
        </a:p>
      </dgm:t>
    </dgm:pt>
    <dgm:pt modelId="{57209E99-1FCE-4C17-B036-9D3C1E73768D}" type="pres">
      <dgm:prSet presAssocID="{1A8BF2FF-5A31-4FBF-A014-9D6D6589ED1E}" presName="node" presStyleLbl="node1" presStyleIdx="5" presStyleCnt="10" custScaleX="282842" custRadScaleRad="113035" custRadScaleInc="-1868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AE2E2-D6F3-47F8-B2D0-C3F4BE1E28B2}" type="pres">
      <dgm:prSet presAssocID="{05AAAC0C-74DB-4FE0-BFBA-D6EDB043B327}" presName="Name9" presStyleLbl="parChTrans1D2" presStyleIdx="6" presStyleCnt="10"/>
      <dgm:spPr/>
      <dgm:t>
        <a:bodyPr/>
        <a:lstStyle/>
        <a:p>
          <a:endParaRPr lang="ru-RU"/>
        </a:p>
      </dgm:t>
    </dgm:pt>
    <dgm:pt modelId="{ABE8CFA7-8F3A-4E06-9AA1-56776BB2EE12}" type="pres">
      <dgm:prSet presAssocID="{05AAAC0C-74DB-4FE0-BFBA-D6EDB043B327}" presName="connTx" presStyleLbl="parChTrans1D2" presStyleIdx="6" presStyleCnt="10"/>
      <dgm:spPr/>
      <dgm:t>
        <a:bodyPr/>
        <a:lstStyle/>
        <a:p>
          <a:endParaRPr lang="ru-RU"/>
        </a:p>
      </dgm:t>
    </dgm:pt>
    <dgm:pt modelId="{F953F62E-F2D8-4CA0-A694-BA341D3F232D}" type="pres">
      <dgm:prSet presAssocID="{63090BE3-027C-4DC1-91E2-A3F368AE03F0}" presName="node" presStyleLbl="node1" presStyleIdx="6" presStyleCnt="10" custScaleX="248305" custScaleY="108594" custRadScaleRad="181598" custRadScaleInc="-877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AEE457-31B4-4CF8-9AD1-647356186D29}" type="pres">
      <dgm:prSet presAssocID="{A8C097E6-259F-4C74-9103-961B8DC0E2FE}" presName="Name9" presStyleLbl="parChTrans1D2" presStyleIdx="7" presStyleCnt="10"/>
      <dgm:spPr/>
      <dgm:t>
        <a:bodyPr/>
        <a:lstStyle/>
        <a:p>
          <a:endParaRPr lang="ru-RU"/>
        </a:p>
      </dgm:t>
    </dgm:pt>
    <dgm:pt modelId="{E5D8F35C-93DE-4294-90BF-E0516FA9346C}" type="pres">
      <dgm:prSet presAssocID="{A8C097E6-259F-4C74-9103-961B8DC0E2FE}" presName="connTx" presStyleLbl="parChTrans1D2" presStyleIdx="7" presStyleCnt="10"/>
      <dgm:spPr/>
      <dgm:t>
        <a:bodyPr/>
        <a:lstStyle/>
        <a:p>
          <a:endParaRPr lang="ru-RU"/>
        </a:p>
      </dgm:t>
    </dgm:pt>
    <dgm:pt modelId="{FF331F5A-91A0-4C5E-BC7E-8A2CC4708827}" type="pres">
      <dgm:prSet presAssocID="{96234598-2C54-45DA-80E3-41A286F1A48D}" presName="node" presStyleLbl="node1" presStyleIdx="7" presStyleCnt="10" custScaleX="307129" custScaleY="108533" custRadScaleRad="158580" custRadScaleInc="-42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1DECB-A3B1-4B66-B445-85311CF7C061}" type="pres">
      <dgm:prSet presAssocID="{3EB69F6F-8FD3-471E-8851-59035FAE8F1E}" presName="Name9" presStyleLbl="parChTrans1D2" presStyleIdx="8" presStyleCnt="10"/>
      <dgm:spPr/>
    </dgm:pt>
    <dgm:pt modelId="{29197961-0B97-4FC3-8434-68C4D467D89E}" type="pres">
      <dgm:prSet presAssocID="{3EB69F6F-8FD3-471E-8851-59035FAE8F1E}" presName="connTx" presStyleLbl="parChTrans1D2" presStyleIdx="8" presStyleCnt="10"/>
      <dgm:spPr/>
    </dgm:pt>
    <dgm:pt modelId="{9F2A330D-84D1-4712-AA9C-5D7A21828EAA}" type="pres">
      <dgm:prSet presAssocID="{664BD945-D493-4861-88C2-B900189CC8CC}" presName="node" presStyleLbl="node1" presStyleIdx="8" presStyleCnt="10" custScaleX="267811" custRadScaleRad="159809" custRadScaleInc="-662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D8B02-02BE-4F54-A40E-A99FA48C69B6}" type="pres">
      <dgm:prSet presAssocID="{AAF84731-8E02-4967-A0C9-1BBE03AED262}" presName="Name9" presStyleLbl="parChTrans1D2" presStyleIdx="9" presStyleCnt="10"/>
      <dgm:spPr/>
    </dgm:pt>
    <dgm:pt modelId="{AA93E23F-2B4C-4886-B2A5-A69D8D17B2D1}" type="pres">
      <dgm:prSet presAssocID="{AAF84731-8E02-4967-A0C9-1BBE03AED262}" presName="connTx" presStyleLbl="parChTrans1D2" presStyleIdx="9" presStyleCnt="10"/>
      <dgm:spPr/>
    </dgm:pt>
    <dgm:pt modelId="{42B2E72D-3C1F-49C9-B50F-5869A08DF199}" type="pres">
      <dgm:prSet presAssocID="{C17696DD-70BF-472B-B7C2-8D22E9B7CB15}" presName="node" presStyleLbl="node1" presStyleIdx="9" presStyleCnt="10" custScaleX="236997" custRadScaleRad="182451" custRadScaleInc="-149926">
        <dgm:presLayoutVars>
          <dgm:bulletEnabled val="1"/>
        </dgm:presLayoutVars>
      </dgm:prSet>
      <dgm:spPr>
        <a:prstGeom prst="ellipse">
          <a:avLst/>
        </a:prstGeom>
      </dgm:spPr>
      <dgm:t>
        <a:bodyPr/>
        <a:lstStyle/>
        <a:p>
          <a:endParaRPr lang="ru-RU"/>
        </a:p>
      </dgm:t>
    </dgm:pt>
  </dgm:ptLst>
  <dgm:cxnLst>
    <dgm:cxn modelId="{822B7EF0-A760-4B1D-8576-B50448D497DC}" type="presOf" srcId="{0576ABFC-9DF0-4661-9426-B58483D3875F}" destId="{2C60BBB9-D005-46D9-B895-B205409C4734}" srcOrd="0" destOrd="0" presId="urn:microsoft.com/office/officeart/2005/8/layout/radial1"/>
    <dgm:cxn modelId="{C4B470CB-C900-442D-8AF4-D30B45FEB4C4}" type="presOf" srcId="{F6BE99EF-263E-4C38-B570-107EFBCFB377}" destId="{7F80F7F3-5779-4F17-947B-39E18F00EB85}" srcOrd="1" destOrd="0" presId="urn:microsoft.com/office/officeart/2005/8/layout/radial1"/>
    <dgm:cxn modelId="{EDC4D9EB-5C24-488A-80E3-8021C7A8C539}" srcId="{7E24B912-FA09-424C-A039-92599EF0734D}" destId="{B0D82F78-F899-417F-9357-96EBB18FD21A}" srcOrd="0" destOrd="0" parTransId="{25AF9F94-9B5B-42F9-8B77-B7CD49A607F6}" sibTransId="{2F1FF699-CFDF-45B3-A658-76BDFCFFDE09}"/>
    <dgm:cxn modelId="{108EF10E-1A7D-4920-AAEA-1E97F266F6ED}" type="presOf" srcId="{828336DE-9BE5-44ED-BCCA-8E5A5F81B2D7}" destId="{AEBD44C7-60F2-41AB-9A74-C271DDD92D60}" srcOrd="1" destOrd="0" presId="urn:microsoft.com/office/officeart/2005/8/layout/radial1"/>
    <dgm:cxn modelId="{5B6FFB73-EA80-47BB-B26D-94A2E6FA85E8}" type="presOf" srcId="{63090BE3-027C-4DC1-91E2-A3F368AE03F0}" destId="{F953F62E-F2D8-4CA0-A694-BA341D3F232D}" srcOrd="0" destOrd="0" presId="urn:microsoft.com/office/officeart/2005/8/layout/radial1"/>
    <dgm:cxn modelId="{7DF6B45D-403F-4BB3-84BA-94FEF5C50E12}" type="presOf" srcId="{7E24B912-FA09-424C-A039-92599EF0734D}" destId="{C888F06E-6053-41B7-9954-CE0D0B234009}" srcOrd="0" destOrd="0" presId="urn:microsoft.com/office/officeart/2005/8/layout/radial1"/>
    <dgm:cxn modelId="{58958BE1-6788-4C54-BBA3-AF8067FECB41}" type="presOf" srcId="{DDA3AA54-7A70-4E31-A039-2D75F93CA02B}" destId="{22E353F4-B665-4B51-8A78-BB27AAA5F0E0}" srcOrd="0" destOrd="0" presId="urn:microsoft.com/office/officeart/2005/8/layout/radial1"/>
    <dgm:cxn modelId="{834C09BD-0596-4DC9-A852-591EE038703D}" type="presOf" srcId="{24FF87FD-9B0E-46A8-A4DE-333E502385E0}" destId="{D1E27C79-4F9F-4041-9816-BC73855334CD}" srcOrd="0" destOrd="0" presId="urn:microsoft.com/office/officeart/2005/8/layout/radial1"/>
    <dgm:cxn modelId="{B4328088-70F9-4127-8658-8708A7729285}" srcId="{B0D82F78-F899-417F-9357-96EBB18FD21A}" destId="{24FF87FD-9B0E-46A8-A4DE-333E502385E0}" srcOrd="4" destOrd="0" parTransId="{A6C24554-82E2-4BD0-9ACB-21DFBF809122}" sibTransId="{D6B175A9-F646-4A7C-BE18-BEE10EEF67CE}"/>
    <dgm:cxn modelId="{9A2BFDF5-42B8-4DDF-8515-41DB55C5B98C}" srcId="{B0D82F78-F899-417F-9357-96EBB18FD21A}" destId="{2F47F0E9-95AA-474E-8CD3-6FB7BDEEFE48}" srcOrd="2" destOrd="0" parTransId="{0576ABFC-9DF0-4661-9426-B58483D3875F}" sibTransId="{15865189-A709-4154-B08F-3C9A97E2AF31}"/>
    <dgm:cxn modelId="{F9AE44CC-9FC8-4BA4-B7D3-F0AEC86A8874}" srcId="{B0D82F78-F899-417F-9357-96EBB18FD21A}" destId="{92D51CBC-13B7-4851-86A0-287B3CDAC095}" srcOrd="3" destOrd="0" parTransId="{DDA3AA54-7A70-4E31-A039-2D75F93CA02B}" sibTransId="{2073472A-4D58-4F79-92A5-33759C097928}"/>
    <dgm:cxn modelId="{04AC92D4-D53E-46F0-A04A-AEEB17F3FD83}" type="presOf" srcId="{05AAAC0C-74DB-4FE0-BFBA-D6EDB043B327}" destId="{A1EAE2E2-D6F3-47F8-B2D0-C3F4BE1E28B2}" srcOrd="0" destOrd="0" presId="urn:microsoft.com/office/officeart/2005/8/layout/radial1"/>
    <dgm:cxn modelId="{A8998796-4F59-4AEA-9AF8-16BA4BDDAC8D}" type="presOf" srcId="{C17696DD-70BF-472B-B7C2-8D22E9B7CB15}" destId="{42B2E72D-3C1F-49C9-B50F-5869A08DF199}" srcOrd="0" destOrd="0" presId="urn:microsoft.com/office/officeart/2005/8/layout/radial1"/>
    <dgm:cxn modelId="{1ED60E0A-5F92-43E0-AE84-B482113B821F}" type="presOf" srcId="{AAF84731-8E02-4967-A0C9-1BBE03AED262}" destId="{71DD8B02-02BE-4F54-A40E-A99FA48C69B6}" srcOrd="0" destOrd="0" presId="urn:microsoft.com/office/officeart/2005/8/layout/radial1"/>
    <dgm:cxn modelId="{7BC85703-2F2B-4135-83FA-3897B6A82575}" type="presOf" srcId="{1A8BF2FF-5A31-4FBF-A014-9D6D6589ED1E}" destId="{57209E99-1FCE-4C17-B036-9D3C1E73768D}" srcOrd="0" destOrd="0" presId="urn:microsoft.com/office/officeart/2005/8/layout/radial1"/>
    <dgm:cxn modelId="{3F3A8264-5A07-41FD-9F82-C62647A4E3BA}" srcId="{B0D82F78-F899-417F-9357-96EBB18FD21A}" destId="{63090BE3-027C-4DC1-91E2-A3F368AE03F0}" srcOrd="6" destOrd="0" parTransId="{05AAAC0C-74DB-4FE0-BFBA-D6EDB043B327}" sibTransId="{F744DF9C-0FC5-4AB7-83BC-452F1613E8BA}"/>
    <dgm:cxn modelId="{D1A99802-3E75-45CD-A60B-421A5EC11104}" type="presOf" srcId="{B0D82F78-F899-417F-9357-96EBB18FD21A}" destId="{AFA8ECC7-3C8C-4779-9B0B-A8803A82E74D}" srcOrd="0" destOrd="0" presId="urn:microsoft.com/office/officeart/2005/8/layout/radial1"/>
    <dgm:cxn modelId="{FAF95C96-9AA6-451D-9B2A-52432346C9F1}" type="presOf" srcId="{05AAAC0C-74DB-4FE0-BFBA-D6EDB043B327}" destId="{ABE8CFA7-8F3A-4E06-9AA1-56776BB2EE12}" srcOrd="1" destOrd="0" presId="urn:microsoft.com/office/officeart/2005/8/layout/radial1"/>
    <dgm:cxn modelId="{81097713-DDED-4CC9-870B-3D8C664BE85D}" type="presOf" srcId="{828336DE-9BE5-44ED-BCCA-8E5A5F81B2D7}" destId="{A0A76861-59EF-42F5-92AC-B0F842BF5BD0}" srcOrd="0" destOrd="0" presId="urn:microsoft.com/office/officeart/2005/8/layout/radial1"/>
    <dgm:cxn modelId="{BB432697-91EE-482A-8844-0E1E34E010A8}" type="presOf" srcId="{A8C097E6-259F-4C74-9103-961B8DC0E2FE}" destId="{B4AEE457-31B4-4CF8-9AD1-647356186D29}" srcOrd="0" destOrd="0" presId="urn:microsoft.com/office/officeart/2005/8/layout/radial1"/>
    <dgm:cxn modelId="{033537DE-1C92-4F0F-B107-0B074EDA32C1}" type="presOf" srcId="{A8C097E6-259F-4C74-9103-961B8DC0E2FE}" destId="{E5D8F35C-93DE-4294-90BF-E0516FA9346C}" srcOrd="1" destOrd="0" presId="urn:microsoft.com/office/officeart/2005/8/layout/radial1"/>
    <dgm:cxn modelId="{3114C885-9FBD-4DCA-9931-6305DD9EF4B2}" type="presOf" srcId="{EAF5B857-D7E5-4D8F-87B0-76A3A366B940}" destId="{E2ED2805-D64C-42AB-9120-1A256AECE23A}" srcOrd="1" destOrd="0" presId="urn:microsoft.com/office/officeart/2005/8/layout/radial1"/>
    <dgm:cxn modelId="{D5983DDF-D446-4937-B35F-425D39D478CF}" srcId="{B0D82F78-F899-417F-9357-96EBB18FD21A}" destId="{FE042B8C-58CA-4661-9889-CCD488C5DC0B}" srcOrd="1" destOrd="0" parTransId="{828336DE-9BE5-44ED-BCCA-8E5A5F81B2D7}" sibTransId="{8118DAEE-CDE3-459E-BB64-DA1D74B9E45E}"/>
    <dgm:cxn modelId="{4FFBA37C-CD8D-4DEC-BA69-9234044FD236}" type="presOf" srcId="{A6C24554-82E2-4BD0-9ACB-21DFBF809122}" destId="{5085497B-423D-422D-9242-C0E98CF02E70}" srcOrd="1" destOrd="0" presId="urn:microsoft.com/office/officeart/2005/8/layout/radial1"/>
    <dgm:cxn modelId="{A9017423-91A6-4697-88CC-60F36423AB27}" srcId="{B0D82F78-F899-417F-9357-96EBB18FD21A}" destId="{664BD945-D493-4861-88C2-B900189CC8CC}" srcOrd="8" destOrd="0" parTransId="{3EB69F6F-8FD3-471E-8851-59035FAE8F1E}" sibTransId="{5F148E39-847F-4354-9AE7-68E11943262B}"/>
    <dgm:cxn modelId="{73734291-CAED-414C-9E67-6ED2F6A43C7E}" srcId="{B0D82F78-F899-417F-9357-96EBB18FD21A}" destId="{C17696DD-70BF-472B-B7C2-8D22E9B7CB15}" srcOrd="9" destOrd="0" parTransId="{AAF84731-8E02-4967-A0C9-1BBE03AED262}" sibTransId="{965BED3B-899C-4044-B1A4-8860FE61658C}"/>
    <dgm:cxn modelId="{AD1C0B2E-0450-4BBC-B235-49D956BB9A0F}" type="presOf" srcId="{A6C24554-82E2-4BD0-9ACB-21DFBF809122}" destId="{505A3413-42F5-429A-BE59-070E6EFA79D6}" srcOrd="0" destOrd="0" presId="urn:microsoft.com/office/officeart/2005/8/layout/radial1"/>
    <dgm:cxn modelId="{378A4DA8-202F-4B63-8762-95B9A988CD27}" type="presOf" srcId="{96234598-2C54-45DA-80E3-41A286F1A48D}" destId="{FF331F5A-91A0-4C5E-BC7E-8A2CC4708827}" srcOrd="0" destOrd="0" presId="urn:microsoft.com/office/officeart/2005/8/layout/radial1"/>
    <dgm:cxn modelId="{A15D6CFD-A28A-4DD6-86C9-6C0B9D824751}" type="presOf" srcId="{DDA3AA54-7A70-4E31-A039-2D75F93CA02B}" destId="{1B502147-1DCF-497E-B71A-758B64CBBE26}" srcOrd="1" destOrd="0" presId="urn:microsoft.com/office/officeart/2005/8/layout/radial1"/>
    <dgm:cxn modelId="{C514C8A6-C2CD-4213-9257-520BADD8D0DA}" srcId="{B0D82F78-F899-417F-9357-96EBB18FD21A}" destId="{1A8BF2FF-5A31-4FBF-A014-9D6D6589ED1E}" srcOrd="5" destOrd="0" parTransId="{EAF5B857-D7E5-4D8F-87B0-76A3A366B940}" sibTransId="{0B5ECA56-829D-4A59-AF58-7BA1A0BBE290}"/>
    <dgm:cxn modelId="{570C0D74-A903-4A62-8107-5A1C15CCCF15}" type="presOf" srcId="{2F47F0E9-95AA-474E-8CD3-6FB7BDEEFE48}" destId="{B4959858-2627-489F-BFA6-5B385B58167F}" srcOrd="0" destOrd="0" presId="urn:microsoft.com/office/officeart/2005/8/layout/radial1"/>
    <dgm:cxn modelId="{5BA3EF46-CADE-48C1-9A7B-8C261DB22F47}" type="presOf" srcId="{92D51CBC-13B7-4851-86A0-287B3CDAC095}" destId="{CB87D4B1-B8E3-4521-91C2-DDBBC158BDFC}" srcOrd="0" destOrd="0" presId="urn:microsoft.com/office/officeart/2005/8/layout/radial1"/>
    <dgm:cxn modelId="{5E980EF8-FCB1-4DD8-B255-7D49E839F3F7}" type="presOf" srcId="{0576ABFC-9DF0-4661-9426-B58483D3875F}" destId="{54D6192D-3A67-4927-ADBE-13F810737077}" srcOrd="1" destOrd="0" presId="urn:microsoft.com/office/officeart/2005/8/layout/radial1"/>
    <dgm:cxn modelId="{14A57DB5-96B0-4C8D-BF76-B79D3C5A0127}" type="presOf" srcId="{1850F981-5AF2-495A-A2EC-010857F0B83E}" destId="{2A548438-8A83-4945-86E5-A8A49D98FC1F}" srcOrd="0" destOrd="0" presId="urn:microsoft.com/office/officeart/2005/8/layout/radial1"/>
    <dgm:cxn modelId="{2AABC110-0DC2-472F-815B-C12C2DFB2502}" type="presOf" srcId="{AAF84731-8E02-4967-A0C9-1BBE03AED262}" destId="{AA93E23F-2B4C-4886-B2A5-A69D8D17B2D1}" srcOrd="1" destOrd="0" presId="urn:microsoft.com/office/officeart/2005/8/layout/radial1"/>
    <dgm:cxn modelId="{51E3F405-F2FE-4AAC-AE89-6D95B2D7C1BF}" type="presOf" srcId="{664BD945-D493-4861-88C2-B900189CC8CC}" destId="{9F2A330D-84D1-4712-AA9C-5D7A21828EAA}" srcOrd="0" destOrd="0" presId="urn:microsoft.com/office/officeart/2005/8/layout/radial1"/>
    <dgm:cxn modelId="{AC221C88-26BB-4538-801B-28D07366FF61}" type="presOf" srcId="{3EB69F6F-8FD3-471E-8851-59035FAE8F1E}" destId="{F841DECB-A3B1-4B66-B445-85311CF7C061}" srcOrd="0" destOrd="0" presId="urn:microsoft.com/office/officeart/2005/8/layout/radial1"/>
    <dgm:cxn modelId="{1CFC5100-C990-4FAE-9FF9-7C7351ADF859}" type="presOf" srcId="{EAF5B857-D7E5-4D8F-87B0-76A3A366B940}" destId="{4085BA1E-BB92-477E-B31B-F45E1AE12CD6}" srcOrd="0" destOrd="0" presId="urn:microsoft.com/office/officeart/2005/8/layout/radial1"/>
    <dgm:cxn modelId="{C95777CC-25ED-49C7-A4DB-7647B2EBD0E2}" srcId="{B0D82F78-F899-417F-9357-96EBB18FD21A}" destId="{1850F981-5AF2-495A-A2EC-010857F0B83E}" srcOrd="0" destOrd="0" parTransId="{F6BE99EF-263E-4C38-B570-107EFBCFB377}" sibTransId="{EAE5AB18-B140-41C2-9FEE-48F6689B44F9}"/>
    <dgm:cxn modelId="{C4E195A2-D71C-41CE-BA4E-8ACEAF3B46DC}" srcId="{B0D82F78-F899-417F-9357-96EBB18FD21A}" destId="{96234598-2C54-45DA-80E3-41A286F1A48D}" srcOrd="7" destOrd="0" parTransId="{A8C097E6-259F-4C74-9103-961B8DC0E2FE}" sibTransId="{42A91BFA-C8BD-48F2-B0F5-C97A06FEECE5}"/>
    <dgm:cxn modelId="{ABFB1B1A-12A0-482F-8FE4-8D4372F26BBA}" type="presOf" srcId="{3EB69F6F-8FD3-471E-8851-59035FAE8F1E}" destId="{29197961-0B97-4FC3-8434-68C4D467D89E}" srcOrd="1" destOrd="0" presId="urn:microsoft.com/office/officeart/2005/8/layout/radial1"/>
    <dgm:cxn modelId="{01FAD27C-6082-4A74-BEBF-5B5B260DE355}" type="presOf" srcId="{F6BE99EF-263E-4C38-B570-107EFBCFB377}" destId="{74549FAA-BB9F-4D91-83D3-02485BFBCA5B}" srcOrd="0" destOrd="0" presId="urn:microsoft.com/office/officeart/2005/8/layout/radial1"/>
    <dgm:cxn modelId="{4C3758FE-4F25-45A2-A0BD-9446D21CFC0F}" type="presOf" srcId="{FE042B8C-58CA-4661-9889-CCD488C5DC0B}" destId="{FAA12445-BF9B-429E-9179-785A1DAA0646}" srcOrd="0" destOrd="0" presId="urn:microsoft.com/office/officeart/2005/8/layout/radial1"/>
    <dgm:cxn modelId="{69F8CA38-C868-4D1A-8D45-ADDF826ABD41}" type="presParOf" srcId="{C888F06E-6053-41B7-9954-CE0D0B234009}" destId="{AFA8ECC7-3C8C-4779-9B0B-A8803A82E74D}" srcOrd="0" destOrd="0" presId="urn:microsoft.com/office/officeart/2005/8/layout/radial1"/>
    <dgm:cxn modelId="{D5EDFC3F-4767-4C28-BDE8-534C0B5B567B}" type="presParOf" srcId="{C888F06E-6053-41B7-9954-CE0D0B234009}" destId="{74549FAA-BB9F-4D91-83D3-02485BFBCA5B}" srcOrd="1" destOrd="0" presId="urn:microsoft.com/office/officeart/2005/8/layout/radial1"/>
    <dgm:cxn modelId="{7FEDA023-0052-4066-97C6-20809EA7B47A}" type="presParOf" srcId="{74549FAA-BB9F-4D91-83D3-02485BFBCA5B}" destId="{7F80F7F3-5779-4F17-947B-39E18F00EB85}" srcOrd="0" destOrd="0" presId="urn:microsoft.com/office/officeart/2005/8/layout/radial1"/>
    <dgm:cxn modelId="{7053B3A9-E1BE-4F26-A052-2194049D936D}" type="presParOf" srcId="{C888F06E-6053-41B7-9954-CE0D0B234009}" destId="{2A548438-8A83-4945-86E5-A8A49D98FC1F}" srcOrd="2" destOrd="0" presId="urn:microsoft.com/office/officeart/2005/8/layout/radial1"/>
    <dgm:cxn modelId="{8E055F11-7A09-47E8-8295-63BEDCD22D08}" type="presParOf" srcId="{C888F06E-6053-41B7-9954-CE0D0B234009}" destId="{A0A76861-59EF-42F5-92AC-B0F842BF5BD0}" srcOrd="3" destOrd="0" presId="urn:microsoft.com/office/officeart/2005/8/layout/radial1"/>
    <dgm:cxn modelId="{048C5E35-1650-4D55-B525-9753A1D563B8}" type="presParOf" srcId="{A0A76861-59EF-42F5-92AC-B0F842BF5BD0}" destId="{AEBD44C7-60F2-41AB-9A74-C271DDD92D60}" srcOrd="0" destOrd="0" presId="urn:microsoft.com/office/officeart/2005/8/layout/radial1"/>
    <dgm:cxn modelId="{B30946CF-BD52-4EC1-BFA8-D3A73FF10299}" type="presParOf" srcId="{C888F06E-6053-41B7-9954-CE0D0B234009}" destId="{FAA12445-BF9B-429E-9179-785A1DAA0646}" srcOrd="4" destOrd="0" presId="urn:microsoft.com/office/officeart/2005/8/layout/radial1"/>
    <dgm:cxn modelId="{4E81CB61-3EBE-456F-9770-C16B79D08BFC}" type="presParOf" srcId="{C888F06E-6053-41B7-9954-CE0D0B234009}" destId="{2C60BBB9-D005-46D9-B895-B205409C4734}" srcOrd="5" destOrd="0" presId="urn:microsoft.com/office/officeart/2005/8/layout/radial1"/>
    <dgm:cxn modelId="{4BD3527D-167A-44AC-B8EE-1B671258A215}" type="presParOf" srcId="{2C60BBB9-D005-46D9-B895-B205409C4734}" destId="{54D6192D-3A67-4927-ADBE-13F810737077}" srcOrd="0" destOrd="0" presId="urn:microsoft.com/office/officeart/2005/8/layout/radial1"/>
    <dgm:cxn modelId="{A3F72E53-8B42-40A3-9180-4D5074549665}" type="presParOf" srcId="{C888F06E-6053-41B7-9954-CE0D0B234009}" destId="{B4959858-2627-489F-BFA6-5B385B58167F}" srcOrd="6" destOrd="0" presId="urn:microsoft.com/office/officeart/2005/8/layout/radial1"/>
    <dgm:cxn modelId="{10EFD9E7-8B75-467A-B30C-9BE777D698B9}" type="presParOf" srcId="{C888F06E-6053-41B7-9954-CE0D0B234009}" destId="{22E353F4-B665-4B51-8A78-BB27AAA5F0E0}" srcOrd="7" destOrd="0" presId="urn:microsoft.com/office/officeart/2005/8/layout/radial1"/>
    <dgm:cxn modelId="{D766B5AE-BEC2-419B-9D2F-F60257231F65}" type="presParOf" srcId="{22E353F4-B665-4B51-8A78-BB27AAA5F0E0}" destId="{1B502147-1DCF-497E-B71A-758B64CBBE26}" srcOrd="0" destOrd="0" presId="urn:microsoft.com/office/officeart/2005/8/layout/radial1"/>
    <dgm:cxn modelId="{49084FAF-9CA8-4D5D-A17A-A1DEC17E1BA7}" type="presParOf" srcId="{C888F06E-6053-41B7-9954-CE0D0B234009}" destId="{CB87D4B1-B8E3-4521-91C2-DDBBC158BDFC}" srcOrd="8" destOrd="0" presId="urn:microsoft.com/office/officeart/2005/8/layout/radial1"/>
    <dgm:cxn modelId="{3F3D76F7-8EB4-4912-9F77-A235E24575AF}" type="presParOf" srcId="{C888F06E-6053-41B7-9954-CE0D0B234009}" destId="{505A3413-42F5-429A-BE59-070E6EFA79D6}" srcOrd="9" destOrd="0" presId="urn:microsoft.com/office/officeart/2005/8/layout/radial1"/>
    <dgm:cxn modelId="{895BE09B-8293-40C8-BD9D-E6D394890C4E}" type="presParOf" srcId="{505A3413-42F5-429A-BE59-070E6EFA79D6}" destId="{5085497B-423D-422D-9242-C0E98CF02E70}" srcOrd="0" destOrd="0" presId="urn:microsoft.com/office/officeart/2005/8/layout/radial1"/>
    <dgm:cxn modelId="{1CAB5BAE-DA98-4DD1-9ECB-B6FD0B8E6700}" type="presParOf" srcId="{C888F06E-6053-41B7-9954-CE0D0B234009}" destId="{D1E27C79-4F9F-4041-9816-BC73855334CD}" srcOrd="10" destOrd="0" presId="urn:microsoft.com/office/officeart/2005/8/layout/radial1"/>
    <dgm:cxn modelId="{A2568DD4-E02B-4E95-80C9-885AE1965135}" type="presParOf" srcId="{C888F06E-6053-41B7-9954-CE0D0B234009}" destId="{4085BA1E-BB92-477E-B31B-F45E1AE12CD6}" srcOrd="11" destOrd="0" presId="urn:microsoft.com/office/officeart/2005/8/layout/radial1"/>
    <dgm:cxn modelId="{E3D27B84-5405-4A41-B99A-A277AE1E53C4}" type="presParOf" srcId="{4085BA1E-BB92-477E-B31B-F45E1AE12CD6}" destId="{E2ED2805-D64C-42AB-9120-1A256AECE23A}" srcOrd="0" destOrd="0" presId="urn:microsoft.com/office/officeart/2005/8/layout/radial1"/>
    <dgm:cxn modelId="{0F0A085A-0A4F-4234-B5B7-92477E972265}" type="presParOf" srcId="{C888F06E-6053-41B7-9954-CE0D0B234009}" destId="{57209E99-1FCE-4C17-B036-9D3C1E73768D}" srcOrd="12" destOrd="0" presId="urn:microsoft.com/office/officeart/2005/8/layout/radial1"/>
    <dgm:cxn modelId="{4625712B-0FF2-4492-BE7A-950164F7C307}" type="presParOf" srcId="{C888F06E-6053-41B7-9954-CE0D0B234009}" destId="{A1EAE2E2-D6F3-47F8-B2D0-C3F4BE1E28B2}" srcOrd="13" destOrd="0" presId="urn:microsoft.com/office/officeart/2005/8/layout/radial1"/>
    <dgm:cxn modelId="{015BF42A-8537-46DB-AC8F-0A45DFC3FA8C}" type="presParOf" srcId="{A1EAE2E2-D6F3-47F8-B2D0-C3F4BE1E28B2}" destId="{ABE8CFA7-8F3A-4E06-9AA1-56776BB2EE12}" srcOrd="0" destOrd="0" presId="urn:microsoft.com/office/officeart/2005/8/layout/radial1"/>
    <dgm:cxn modelId="{0A19AB69-2907-4C6B-8B81-73502FFBFB17}" type="presParOf" srcId="{C888F06E-6053-41B7-9954-CE0D0B234009}" destId="{F953F62E-F2D8-4CA0-A694-BA341D3F232D}" srcOrd="14" destOrd="0" presId="urn:microsoft.com/office/officeart/2005/8/layout/radial1"/>
    <dgm:cxn modelId="{F8691D18-73DF-45F6-8382-A3C2A69B8B9B}" type="presParOf" srcId="{C888F06E-6053-41B7-9954-CE0D0B234009}" destId="{B4AEE457-31B4-4CF8-9AD1-647356186D29}" srcOrd="15" destOrd="0" presId="urn:microsoft.com/office/officeart/2005/8/layout/radial1"/>
    <dgm:cxn modelId="{B082BCDB-E2B2-4DBE-994F-9B99879C855C}" type="presParOf" srcId="{B4AEE457-31B4-4CF8-9AD1-647356186D29}" destId="{E5D8F35C-93DE-4294-90BF-E0516FA9346C}" srcOrd="0" destOrd="0" presId="urn:microsoft.com/office/officeart/2005/8/layout/radial1"/>
    <dgm:cxn modelId="{D5AC24B9-DC3C-4F55-A004-52EC31FCAA21}" type="presParOf" srcId="{C888F06E-6053-41B7-9954-CE0D0B234009}" destId="{FF331F5A-91A0-4C5E-BC7E-8A2CC4708827}" srcOrd="16" destOrd="0" presId="urn:microsoft.com/office/officeart/2005/8/layout/radial1"/>
    <dgm:cxn modelId="{76E73046-ED70-4273-8B79-83D0846F99F9}" type="presParOf" srcId="{C888F06E-6053-41B7-9954-CE0D0B234009}" destId="{F841DECB-A3B1-4B66-B445-85311CF7C061}" srcOrd="17" destOrd="0" presId="urn:microsoft.com/office/officeart/2005/8/layout/radial1"/>
    <dgm:cxn modelId="{6EBC99DD-5C9B-4AEE-AAA2-9B5E7C229DFE}" type="presParOf" srcId="{F841DECB-A3B1-4B66-B445-85311CF7C061}" destId="{29197961-0B97-4FC3-8434-68C4D467D89E}" srcOrd="0" destOrd="0" presId="urn:microsoft.com/office/officeart/2005/8/layout/radial1"/>
    <dgm:cxn modelId="{83C737A8-9AC2-4C76-B731-E3DB0A3BB29E}" type="presParOf" srcId="{C888F06E-6053-41B7-9954-CE0D0B234009}" destId="{9F2A330D-84D1-4712-AA9C-5D7A21828EAA}" srcOrd="18" destOrd="0" presId="urn:microsoft.com/office/officeart/2005/8/layout/radial1"/>
    <dgm:cxn modelId="{0CC74771-A856-4CBC-89F6-04EBC464892D}" type="presParOf" srcId="{C888F06E-6053-41B7-9954-CE0D0B234009}" destId="{71DD8B02-02BE-4F54-A40E-A99FA48C69B6}" srcOrd="19" destOrd="0" presId="urn:microsoft.com/office/officeart/2005/8/layout/radial1"/>
    <dgm:cxn modelId="{951BA3E7-0575-49B7-9177-DAC9E668FA66}" type="presParOf" srcId="{71DD8B02-02BE-4F54-A40E-A99FA48C69B6}" destId="{AA93E23F-2B4C-4886-B2A5-A69D8D17B2D1}" srcOrd="0" destOrd="0" presId="urn:microsoft.com/office/officeart/2005/8/layout/radial1"/>
    <dgm:cxn modelId="{01A5563C-32F9-4029-AC4E-91730492348A}" type="presParOf" srcId="{C888F06E-6053-41B7-9954-CE0D0B234009}" destId="{42B2E72D-3C1F-49C9-B50F-5869A08DF199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A8ECC7-3C8C-4779-9B0B-A8803A82E74D}">
      <dsp:nvSpPr>
        <dsp:cNvPr id="0" name=""/>
        <dsp:cNvSpPr/>
      </dsp:nvSpPr>
      <dsp:spPr>
        <a:xfrm>
          <a:off x="2240627" y="1817710"/>
          <a:ext cx="3905608" cy="1539850"/>
        </a:xfrm>
        <a:prstGeom prst="ellipse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 программы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74,0 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процент всех расходов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12590" y="2043216"/>
        <a:ext cx="2761682" cy="1088838"/>
      </dsp:txXfrm>
    </dsp:sp>
    <dsp:sp modelId="{74549FAA-BB9F-4D91-83D3-02485BFBCA5B}">
      <dsp:nvSpPr>
        <dsp:cNvPr id="0" name=""/>
        <dsp:cNvSpPr/>
      </dsp:nvSpPr>
      <dsp:spPr>
        <a:xfrm rot="15338669">
          <a:off x="3559478" y="1471966"/>
          <a:ext cx="701800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701800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892833" y="1464111"/>
        <a:ext cx="35090" cy="35090"/>
      </dsp:txXfrm>
    </dsp:sp>
    <dsp:sp modelId="{2A548438-8A83-4945-86E5-A8A49D98FC1F}">
      <dsp:nvSpPr>
        <dsp:cNvPr id="0" name=""/>
        <dsp:cNvSpPr/>
      </dsp:nvSpPr>
      <dsp:spPr>
        <a:xfrm>
          <a:off x="2483765" y="159782"/>
          <a:ext cx="2428592" cy="9845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сферы культуры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4047,0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2839424" y="303967"/>
        <a:ext cx="1717274" cy="696189"/>
      </dsp:txXfrm>
    </dsp:sp>
    <dsp:sp modelId="{A0A76861-59EF-42F5-92AC-B0F842BF5BD0}">
      <dsp:nvSpPr>
        <dsp:cNvPr id="0" name=""/>
        <dsp:cNvSpPr/>
      </dsp:nvSpPr>
      <dsp:spPr>
        <a:xfrm rot="18867406">
          <a:off x="4722730" y="1442333"/>
          <a:ext cx="1169961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1169961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78461" y="1422774"/>
        <a:ext cx="58498" cy="58498"/>
      </dsp:txXfrm>
    </dsp:sp>
    <dsp:sp modelId="{FAA12445-BF9B-429E-9179-785A1DAA0646}">
      <dsp:nvSpPr>
        <dsp:cNvPr id="0" name=""/>
        <dsp:cNvSpPr/>
      </dsp:nvSpPr>
      <dsp:spPr>
        <a:xfrm>
          <a:off x="5004048" y="87787"/>
          <a:ext cx="2318479" cy="9845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Профилактика экстремизма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121,1 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5343581" y="231972"/>
        <a:ext cx="1639413" cy="696189"/>
      </dsp:txXfrm>
    </dsp:sp>
    <dsp:sp modelId="{2C60BBB9-D005-46D9-B895-B205409C4734}">
      <dsp:nvSpPr>
        <dsp:cNvPr id="0" name=""/>
        <dsp:cNvSpPr/>
      </dsp:nvSpPr>
      <dsp:spPr>
        <a:xfrm rot="20388152">
          <a:off x="5582004" y="1832469"/>
          <a:ext cx="1275694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1275694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187958" y="1810267"/>
        <a:ext cx="63784" cy="63784"/>
      </dsp:txXfrm>
    </dsp:sp>
    <dsp:sp modelId="{B4959858-2627-489F-BFA6-5B385B58167F}">
      <dsp:nvSpPr>
        <dsp:cNvPr id="0" name=""/>
        <dsp:cNvSpPr/>
      </dsp:nvSpPr>
      <dsp:spPr>
        <a:xfrm>
          <a:off x="6588228" y="735854"/>
          <a:ext cx="2273356" cy="11052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Спорт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1129,4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921153" y="897715"/>
        <a:ext cx="1607506" cy="781534"/>
      </dsp:txXfrm>
    </dsp:sp>
    <dsp:sp modelId="{22E353F4-B665-4B51-8A78-BB27AAA5F0E0}">
      <dsp:nvSpPr>
        <dsp:cNvPr id="0" name=""/>
        <dsp:cNvSpPr/>
      </dsp:nvSpPr>
      <dsp:spPr>
        <a:xfrm rot="21437371">
          <a:off x="6132145" y="2479295"/>
          <a:ext cx="290086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290086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269936" y="2481733"/>
        <a:ext cx="14504" cy="14504"/>
      </dsp:txXfrm>
    </dsp:sp>
    <dsp:sp modelId="{CB87D4B1-B8E3-4521-91C2-DDBBC158BDFC}">
      <dsp:nvSpPr>
        <dsp:cNvPr id="0" name=""/>
        <dsp:cNvSpPr/>
      </dsp:nvSpPr>
      <dsp:spPr>
        <a:xfrm>
          <a:off x="6413036" y="1861070"/>
          <a:ext cx="2723753" cy="11140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Социальная поддержка населения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59,8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811920" y="2024214"/>
        <a:ext cx="1925985" cy="787730"/>
      </dsp:txXfrm>
    </dsp:sp>
    <dsp:sp modelId="{505A3413-42F5-429A-BE59-070E6EFA79D6}">
      <dsp:nvSpPr>
        <dsp:cNvPr id="0" name=""/>
        <dsp:cNvSpPr/>
      </dsp:nvSpPr>
      <dsp:spPr>
        <a:xfrm rot="1013853">
          <a:off x="5723081" y="3163996"/>
          <a:ext cx="799134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799134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6102670" y="3153708"/>
        <a:ext cx="39956" cy="39956"/>
      </dsp:txXfrm>
    </dsp:sp>
    <dsp:sp modelId="{D1E27C79-4F9F-4041-9816-BC73855334CD}">
      <dsp:nvSpPr>
        <dsp:cNvPr id="0" name=""/>
        <dsp:cNvSpPr/>
      </dsp:nvSpPr>
      <dsp:spPr>
        <a:xfrm>
          <a:off x="6316219" y="3085651"/>
          <a:ext cx="2139427" cy="9435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ЖКХ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6351,1тыс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6629531" y="3223835"/>
        <a:ext cx="1512803" cy="667213"/>
      </dsp:txXfrm>
    </dsp:sp>
    <dsp:sp modelId="{4085BA1E-BB92-477E-B31B-F45E1AE12CD6}">
      <dsp:nvSpPr>
        <dsp:cNvPr id="0" name=""/>
        <dsp:cNvSpPr/>
      </dsp:nvSpPr>
      <dsp:spPr>
        <a:xfrm rot="2885536">
          <a:off x="4675786" y="3682679"/>
          <a:ext cx="1018270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1018270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159464" y="3666913"/>
        <a:ext cx="50913" cy="50913"/>
      </dsp:txXfrm>
    </dsp:sp>
    <dsp:sp modelId="{57209E99-1FCE-4C17-B036-9D3C1E73768D}">
      <dsp:nvSpPr>
        <dsp:cNvPr id="0" name=""/>
        <dsp:cNvSpPr/>
      </dsp:nvSpPr>
      <dsp:spPr>
        <a:xfrm>
          <a:off x="4553740" y="4048223"/>
          <a:ext cx="2784746" cy="9845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Развитие транспортной систем</a:t>
          </a:r>
          <a:r>
            <a:rPr lang="ru-RU" sz="1400" kern="1200" dirty="0" smtClean="0">
              <a:solidFill>
                <a:srgbClr val="002060"/>
              </a:solidFill>
              <a:latin typeface="Arial Black" pitchFamily="34" charset="0"/>
              <a:cs typeface="Arial" charset="0"/>
            </a:rPr>
            <a:t>ы</a:t>
          </a:r>
          <a:r>
            <a:rPr lang="ru-RU" sz="1400" kern="1200" dirty="0" smtClean="0">
              <a:latin typeface="Arial Black" pitchFamily="34" charset="0"/>
              <a:cs typeface="Arial" charset="0"/>
            </a:rPr>
            <a:t>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3604,7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</a:endParaRPr>
        </a:p>
      </dsp:txBody>
      <dsp:txXfrm>
        <a:off x="4961557" y="4192408"/>
        <a:ext cx="1969112" cy="696189"/>
      </dsp:txXfrm>
    </dsp:sp>
    <dsp:sp modelId="{A1EAE2E2-D6F3-47F8-B2D0-C3F4BE1E28B2}">
      <dsp:nvSpPr>
        <dsp:cNvPr id="0" name=""/>
        <dsp:cNvSpPr/>
      </dsp:nvSpPr>
      <dsp:spPr>
        <a:xfrm rot="6745630">
          <a:off x="3306603" y="3721393"/>
          <a:ext cx="829796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829796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700756" y="3710338"/>
        <a:ext cx="41489" cy="41489"/>
      </dsp:txXfrm>
    </dsp:sp>
    <dsp:sp modelId="{F953F62E-F2D8-4CA0-A694-BA341D3F232D}">
      <dsp:nvSpPr>
        <dsp:cNvPr id="0" name=""/>
        <dsp:cNvSpPr/>
      </dsp:nvSpPr>
      <dsp:spPr>
        <a:xfrm>
          <a:off x="2123731" y="4106099"/>
          <a:ext cx="2444709" cy="106917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Благоустройство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3391,2 тыс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2481750" y="4262676"/>
        <a:ext cx="1728671" cy="756018"/>
      </dsp:txXfrm>
    </dsp:sp>
    <dsp:sp modelId="{B4AEE457-31B4-4CF8-9AD1-647356186D29}">
      <dsp:nvSpPr>
        <dsp:cNvPr id="0" name=""/>
        <dsp:cNvSpPr/>
      </dsp:nvSpPr>
      <dsp:spPr>
        <a:xfrm rot="9498614">
          <a:off x="2524891" y="3181026"/>
          <a:ext cx="304551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304551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669553" y="3183103"/>
        <a:ext cx="15227" cy="15227"/>
      </dsp:txXfrm>
    </dsp:sp>
    <dsp:sp modelId="{FF331F5A-91A0-4C5E-BC7E-8A2CC4708827}">
      <dsp:nvSpPr>
        <dsp:cNvPr id="0" name=""/>
        <dsp:cNvSpPr/>
      </dsp:nvSpPr>
      <dsp:spPr>
        <a:xfrm>
          <a:off x="19533" y="3112123"/>
          <a:ext cx="3023866" cy="1068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Региональная политика 57,2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>
            <a:solidFill>
              <a:srgbClr val="FFFF00"/>
            </a:solidFill>
            <a:latin typeface="Arial Black" pitchFamily="34" charset="0"/>
            <a:cs typeface="Arial" charset="0"/>
          </a:endParaRPr>
        </a:p>
      </dsp:txBody>
      <dsp:txXfrm>
        <a:off x="462368" y="3268612"/>
        <a:ext cx="2138196" cy="755593"/>
      </dsp:txXfrm>
    </dsp:sp>
    <dsp:sp modelId="{F841DECB-A3B1-4B66-B445-85311CF7C061}">
      <dsp:nvSpPr>
        <dsp:cNvPr id="0" name=""/>
        <dsp:cNvSpPr/>
      </dsp:nvSpPr>
      <dsp:spPr>
        <a:xfrm rot="422633">
          <a:off x="2328963" y="2364455"/>
          <a:ext cx="273342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273342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58801" y="2367312"/>
        <a:ext cx="13667" cy="13667"/>
      </dsp:txXfrm>
    </dsp:sp>
    <dsp:sp modelId="{9F2A330D-84D1-4712-AA9C-5D7A21828EAA}">
      <dsp:nvSpPr>
        <dsp:cNvPr id="0" name=""/>
        <dsp:cNvSpPr/>
      </dsp:nvSpPr>
      <dsp:spPr>
        <a:xfrm>
          <a:off x="31266" y="1743972"/>
          <a:ext cx="2636757" cy="9845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Информационное общество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FF00"/>
              </a:solidFill>
            </a:rPr>
            <a:t>302,1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 </a:t>
          </a:r>
          <a:r>
            <a:rPr lang="ru-RU" sz="1400" b="1" kern="1200" dirty="0" err="1" smtClean="0">
              <a:solidFill>
                <a:srgbClr val="FFFF00"/>
              </a:solidFill>
            </a:rPr>
            <a:t>тыс.рублей</a:t>
          </a:r>
          <a:endParaRPr lang="ru-RU" sz="1400" b="1" kern="1200" dirty="0">
            <a:solidFill>
              <a:srgbClr val="FFFF00"/>
            </a:solidFill>
          </a:endParaRPr>
        </a:p>
      </dsp:txBody>
      <dsp:txXfrm>
        <a:off x="417410" y="1888157"/>
        <a:ext cx="1864469" cy="696189"/>
      </dsp:txXfrm>
    </dsp:sp>
    <dsp:sp modelId="{71DD8B02-02BE-4F54-A40E-A99FA48C69B6}">
      <dsp:nvSpPr>
        <dsp:cNvPr id="0" name=""/>
        <dsp:cNvSpPr/>
      </dsp:nvSpPr>
      <dsp:spPr>
        <a:xfrm rot="12629974">
          <a:off x="1860969" y="1598362"/>
          <a:ext cx="1338862" cy="19381"/>
        </a:xfrm>
        <a:custGeom>
          <a:avLst/>
          <a:gdLst/>
          <a:ahLst/>
          <a:cxnLst/>
          <a:rect l="0" t="0" r="0" b="0"/>
          <a:pathLst>
            <a:path>
              <a:moveTo>
                <a:pt x="0" y="9690"/>
              </a:moveTo>
              <a:lnTo>
                <a:pt x="1338862" y="9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496929" y="1574581"/>
        <a:ext cx="66943" cy="66943"/>
      </dsp:txXfrm>
    </dsp:sp>
    <dsp:sp modelId="{42B2E72D-3C1F-49C9-B50F-5869A08DF199}">
      <dsp:nvSpPr>
        <dsp:cNvPr id="0" name=""/>
        <dsp:cNvSpPr/>
      </dsp:nvSpPr>
      <dsp:spPr>
        <a:xfrm>
          <a:off x="107499" y="375820"/>
          <a:ext cx="2333375" cy="9845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Arial Black" pitchFamily="34" charset="0"/>
              <a:cs typeface="Arial" charset="0"/>
            </a:rPr>
            <a:t>Защита от ЧС </a:t>
          </a: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118,6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rgbClr val="FFFF00"/>
              </a:solidFill>
              <a:latin typeface="Arial Black" pitchFamily="34" charset="0"/>
              <a:cs typeface="Arial" charset="0"/>
            </a:rPr>
            <a:t>тыс. рублей</a:t>
          </a:r>
          <a:endParaRPr lang="ru-RU" sz="1400" kern="1200" dirty="0"/>
        </a:p>
      </dsp:txBody>
      <dsp:txXfrm>
        <a:off x="449214" y="520005"/>
        <a:ext cx="1649945" cy="696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0.31405</cdr:x>
      <cdr:y>0.80378</cdr:y>
    </cdr:from>
    <cdr:to>
      <cdr:x>0.53064</cdr:x>
      <cdr:y>0.9752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14644" y="4389454"/>
          <a:ext cx="1872204" cy="936125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2">
          <a:schemeClr val="accent1"/>
        </a:fillRef>
        <a:effectRef xmlns:a="http://schemas.openxmlformats.org/drawingml/2006/main" idx="1">
          <a:schemeClr val="accent1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ctr"/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Всего:</a:t>
          </a:r>
        </a:p>
        <a:p xmlns:a="http://schemas.openxmlformats.org/drawingml/2006/main">
          <a:pPr algn="ctr"/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25907,5</a:t>
          </a:r>
        </a:p>
        <a:p xmlns:a="http://schemas.openxmlformats.org/drawingml/2006/main">
          <a:pPr algn="ctr"/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 </a:t>
          </a:r>
          <a:r>
            <a:rPr lang="ru-RU" sz="1800" b="1" i="1" dirty="0" smtClean="0">
              <a:solidFill>
                <a:srgbClr val="1F497D">
                  <a:lumMod val="75000"/>
                </a:srgbClr>
              </a:solidFill>
            </a:rPr>
            <a:t>тыс.  рублей</a:t>
          </a:r>
          <a:endParaRPr lang="ru-RU" sz="1800" b="1" i="1" dirty="0">
            <a:solidFill>
              <a:srgbClr val="1F497D">
                <a:lumMod val="75000"/>
              </a:srgb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75148-EBC4-435B-90A7-B849EB0530FC}" type="datetimeFigureOut">
              <a:rPr lang="ru-RU" smtClean="0"/>
              <a:pPr/>
              <a:t>24.02.2018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2343B-830F-4BAD-8C62-9864C7B96B9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670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23047-4206-41DC-B750-F1318FDDAD80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0D0FF-ABC7-4B80-AE07-10F80107D6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B9AD8-FF1E-4AB3-BD32-E2CC6C179039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DDC78-A292-45AA-A0DF-588B4A5621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19A03-2045-490A-B570-220C87F1969A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A15F0-BD98-4A42-92AB-2E96C700FF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285B7-BE59-4A62-B385-71ADE27440BC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7923E-F86E-4456-83FE-5CA1942F4A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CE274-76C4-4D38-8E00-9D19C8AA6389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9B5A8-0311-458B-AE11-722A893716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726BE-FD74-4F0B-8EC8-00E7822AE056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978B-F182-4E6C-B16C-26B4586105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37782-2D76-4E31-A41D-864578F938CA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B2242-3EA5-44D5-A4AE-CD93CE606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705CE-4A5F-488C-865C-1B1C16A9A204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112D7-00C7-48C5-8CCE-20BCBF4C43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463C8-6A50-4BFA-8F60-9AE08EE028F4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FCD5-CB11-442A-963B-5A2796F1FA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203ED-725A-49F5-AED8-C758D59BDFF1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D6E87-08CA-4D11-BF8E-1B43F754F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F1FE4-8549-4D26-BF87-796ADACAEAC3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7F75-61BA-49DD-92AD-54616F201D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F6B1BB-63D2-4A26-806F-3AC5EFBC04E9}" type="datetimeFigureOut">
              <a:rPr lang="ru-RU"/>
              <a:pPr>
                <a:defRPr/>
              </a:pPr>
              <a:t>24.02.2018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11D3D89-545B-42C8-B520-BCC9F18175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pic>
      <p:sp>
        <p:nvSpPr>
          <p:cNvPr id="13314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315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Двойные круглые скобки 6"/>
          <p:cNvSpPr/>
          <p:nvPr/>
        </p:nvSpPr>
        <p:spPr>
          <a:xfrm>
            <a:off x="357158" y="928670"/>
            <a:ext cx="8501122" cy="3841420"/>
          </a:xfrm>
          <a:prstGeom prst="bracketPair">
            <a:avLst/>
          </a:prstGeom>
          <a:solidFill>
            <a:srgbClr val="D0D8E8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Исполнение  бюджета Крымского сельского поселения Мясниковского района за 2016 год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sp>
        <p:nvSpPr>
          <p:cNvPr id="14340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341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8403194"/>
              </p:ext>
            </p:extLst>
          </p:nvPr>
        </p:nvGraphicFramePr>
        <p:xfrm>
          <a:off x="3924300" y="3213100"/>
          <a:ext cx="4562475" cy="2679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744432"/>
              </p:ext>
            </p:extLst>
          </p:nvPr>
        </p:nvGraphicFramePr>
        <p:xfrm>
          <a:off x="395287" y="3564152"/>
          <a:ext cx="4367212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350" name="AutoShape 73"/>
          <p:cNvSpPr>
            <a:spLocks noChangeArrowheads="1"/>
          </p:cNvSpPr>
          <p:nvPr/>
        </p:nvSpPr>
        <p:spPr bwMode="auto">
          <a:xfrm rot="10800000">
            <a:off x="395288" y="2924175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27796" y="3860799"/>
            <a:ext cx="1258888" cy="576263"/>
          </a:xfrm>
          <a:prstGeom prst="roundRect">
            <a:avLst>
              <a:gd name="adj" fmla="val 0"/>
            </a:avLst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Снижение на 12,0%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4352" name="AutoShape 74"/>
          <p:cNvSpPr>
            <a:spLocks noChangeArrowheads="1"/>
          </p:cNvSpPr>
          <p:nvPr/>
        </p:nvSpPr>
        <p:spPr bwMode="auto">
          <a:xfrm rot="10800000">
            <a:off x="7885113" y="2924175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7683500" y="3929066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Снижение на 8,5%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0" y="2357430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2 510,2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 тыс. руб.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429520" y="2357430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2 403,3 тыс. руб.</a:t>
            </a:r>
            <a:endParaRPr lang="ru-RU" sz="14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Доходы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964393" y="3536140"/>
            <a:ext cx="6572272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0" y="-357214"/>
            <a:ext cx="9180512" cy="6885384"/>
          </a:xfrm>
          <a:prstGeom prst="rect">
            <a:avLst/>
          </a:prstGeom>
        </p:spPr>
      </p:pic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1115616" y="836712"/>
            <a:ext cx="6984776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Крымского сельского поселения Мясниковского района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AutoShape 74"/>
          <p:cNvSpPr>
            <a:spLocks noChangeArrowheads="1"/>
          </p:cNvSpPr>
          <p:nvPr/>
        </p:nvSpPr>
        <p:spPr bwMode="auto">
          <a:xfrm rot="10800000">
            <a:off x="4406103" y="3143247"/>
            <a:ext cx="792162" cy="2663825"/>
          </a:xfrm>
          <a:prstGeom prst="upArrow">
            <a:avLst>
              <a:gd name="adj1" fmla="val 50000"/>
              <a:gd name="adj2" fmla="val 84068"/>
            </a:avLst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071934" y="4000504"/>
            <a:ext cx="1460500" cy="641350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рост на </a:t>
            </a:r>
            <a:r>
              <a:rPr lang="ru-RU" sz="20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8,5%</a:t>
            </a:r>
            <a:endParaRPr lang="ru-RU" sz="20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0" y="21429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5929322" y="28572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000496" y="2500306"/>
            <a:ext cx="1714480" cy="576263"/>
          </a:xfrm>
          <a:prstGeom prst="roundRect">
            <a:avLst/>
          </a:prstGeom>
          <a:solidFill>
            <a:schemeClr val="bg1">
              <a:alpha val="55000"/>
            </a:schemeClr>
          </a:solidFill>
          <a:ln>
            <a:noFill/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9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2403,3 тыс. руб.</a:t>
            </a:r>
            <a:endParaRPr lang="ru-RU" sz="19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0" y="285728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00760" y="2643182"/>
            <a:ext cx="2286016" cy="34778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200" b="1" dirty="0" smtClean="0"/>
              <a:t>12084,1 тыс. руб.  - из Областного и районного бюджетов (46,6%)</a:t>
            </a:r>
          </a:p>
          <a:p>
            <a:endParaRPr lang="ru-RU" sz="2200" b="1" dirty="0" smtClean="0"/>
          </a:p>
          <a:p>
            <a:endParaRPr lang="ru-RU" sz="2200" b="1" dirty="0" smtClean="0"/>
          </a:p>
          <a:p>
            <a:r>
              <a:rPr lang="ru-RU" sz="2200" b="1" dirty="0" smtClean="0"/>
              <a:t>13823,4 тыс. руб. - из местного  </a:t>
            </a:r>
            <a:r>
              <a:rPr lang="ru-RU" sz="2200" b="1" smtClean="0"/>
              <a:t>бюджета (53,4%)</a:t>
            </a:r>
            <a:endParaRPr lang="ru-RU" sz="2200" b="1" dirty="0"/>
          </a:p>
        </p:txBody>
      </p:sp>
      <p:graphicFrame>
        <p:nvGraphicFramePr>
          <p:cNvPr id="25" name="Диаграмма 24"/>
          <p:cNvGraphicFramePr/>
          <p:nvPr>
            <p:extLst>
              <p:ext uri="{D42A27DB-BD31-4B8C-83A1-F6EECF244321}">
                <p14:modId xmlns:p14="http://schemas.microsoft.com/office/powerpoint/2010/main" val="1429819494"/>
              </p:ext>
            </p:extLst>
          </p:nvPr>
        </p:nvGraphicFramePr>
        <p:xfrm>
          <a:off x="-214346" y="2285992"/>
          <a:ext cx="4405322" cy="3389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graphicFrame>
        <p:nvGraphicFramePr>
          <p:cNvPr id="34" name="Схема 33"/>
          <p:cNvGraphicFramePr/>
          <p:nvPr>
            <p:extLst>
              <p:ext uri="{D42A27DB-BD31-4B8C-83A1-F6EECF244321}">
                <p14:modId xmlns:p14="http://schemas.microsoft.com/office/powerpoint/2010/main" val="1584320024"/>
              </p:ext>
            </p:extLst>
          </p:nvPr>
        </p:nvGraphicFramePr>
        <p:xfrm>
          <a:off x="0" y="1397000"/>
          <a:ext cx="9144000" cy="5175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1" name="Двойные круглые скобки 30"/>
          <p:cNvSpPr/>
          <p:nvPr/>
        </p:nvSpPr>
        <p:spPr>
          <a:xfrm>
            <a:off x="1000100" y="634454"/>
            <a:ext cx="6858048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Программно – целевой метод планирования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0" y="90050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3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054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0" y="571480"/>
            <a:ext cx="9144000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расходов бюджета Крымского сельского поселения Мясниковского района </a:t>
            </a:r>
            <a:r>
              <a:rPr lang="ru-RU" sz="2100" b="1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в 2016 </a:t>
            </a:r>
            <a:r>
              <a:rPr lang="ru-RU" sz="21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году (тыс. руб.)</a:t>
            </a:r>
            <a:endParaRPr lang="ru-RU" sz="21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058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064560046"/>
              </p:ext>
            </p:extLst>
          </p:nvPr>
        </p:nvGraphicFramePr>
        <p:xfrm>
          <a:off x="-142908" y="1142984"/>
          <a:ext cx="9286908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929322" y="161488"/>
            <a:ext cx="321467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Бюджет - 2016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0" y="142852"/>
            <a:ext cx="1785918" cy="338554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cap="all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>
                  <a:solidFill>
                    <a:schemeClr val="accent4">
                      <a:lumMod val="50000"/>
                    </a:schemeClr>
                  </a:solidFill>
                </a:uFill>
                <a:latin typeface="Arial Black" pitchFamily="34" charset="0"/>
                <a:cs typeface="Arial" pitchFamily="34" charset="0"/>
              </a:rPr>
              <a:t>Расходы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3278</TotalTime>
  <Words>218</Words>
  <Application>Microsoft Office PowerPoint</Application>
  <PresentationFormat>Экран (4:3)</PresentationFormat>
  <Paragraphs>64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Дом</cp:lastModifiedBy>
  <cp:revision>497</cp:revision>
  <cp:lastPrinted>2018-02-24T09:57:18Z</cp:lastPrinted>
  <dcterms:created xsi:type="dcterms:W3CDTF">2013-02-28T17:57:35Z</dcterms:created>
  <dcterms:modified xsi:type="dcterms:W3CDTF">2018-02-24T10:01:18Z</dcterms:modified>
</cp:coreProperties>
</file>